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8" r:id="rId2"/>
    <p:sldId id="286" r:id="rId3"/>
    <p:sldId id="312" r:id="rId4"/>
    <p:sldId id="315" r:id="rId5"/>
    <p:sldId id="322" r:id="rId6"/>
    <p:sldId id="368" r:id="rId7"/>
    <p:sldId id="366" r:id="rId8"/>
    <p:sldId id="319" r:id="rId9"/>
    <p:sldId id="326" r:id="rId10"/>
    <p:sldId id="328" r:id="rId11"/>
    <p:sldId id="371" r:id="rId12"/>
    <p:sldId id="313" r:id="rId13"/>
    <p:sldId id="373" r:id="rId14"/>
    <p:sldId id="324" r:id="rId15"/>
    <p:sldId id="321" r:id="rId16"/>
    <p:sldId id="330" r:id="rId17"/>
    <p:sldId id="267" r:id="rId18"/>
    <p:sldId id="316" r:id="rId19"/>
    <p:sldId id="289" r:id="rId2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53198AE-22E5-48F1-A10C-6ECFB1F99B03}" type="datetimeFigureOut">
              <a:rPr lang="ru-RU" smtClean="0"/>
              <a:t>12.05.2022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3DD95FD-F801-4BB5-8A96-443B58099F5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1" y="5939988"/>
            <a:ext cx="7382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9900"/>
                </a:solidFill>
              </a:rPr>
              <a:t>По страницам семейного альбома семьи Роговских…</a:t>
            </a:r>
          </a:p>
        </p:txBody>
      </p:sp>
      <p:pic>
        <p:nvPicPr>
          <p:cNvPr id="4" name="Рисунок 3" descr="IMG_20220512_105204[1]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4" y="620688"/>
            <a:ext cx="7816085" cy="52066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42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20512_094126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49" y="424916"/>
            <a:ext cx="6984776" cy="5020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20512_094200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501287"/>
            <a:ext cx="2688299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0316_120836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2828" y="2158611"/>
            <a:ext cx="3943936" cy="2629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20512_105757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71" y="4398029"/>
            <a:ext cx="3114012" cy="20943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04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12_105345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48680"/>
            <a:ext cx="2016224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20512_105334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48680"/>
            <a:ext cx="4248472" cy="2832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220512_105339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05064"/>
            <a:ext cx="3456384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20512_105329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78521"/>
            <a:ext cx="3815916" cy="2543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0512_105320[1]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80928"/>
            <a:ext cx="2735796" cy="1823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0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90872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Жизнь состоит не из времени, а из моментов…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5" name="Рисунок 4" descr="IMG_20220310_213318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0807"/>
            <a:ext cx="3347864" cy="223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0512_094210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3347864" cy="223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20512_094150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76" y="4005062"/>
            <a:ext cx="3352720" cy="2235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20220512_094654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05063"/>
            <a:ext cx="3352720" cy="2235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67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12_105746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84168"/>
            <a:ext cx="6732240" cy="4488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195736" y="5877272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/>
                </a:solidFill>
              </a:rPr>
              <a:t>Счастливые моменты…</a:t>
            </a:r>
          </a:p>
        </p:txBody>
      </p:sp>
    </p:spTree>
    <p:extLst>
      <p:ext uri="{BB962C8B-B14F-4D97-AF65-F5344CB8AC3E}">
        <p14:creationId xmlns:p14="http://schemas.microsoft.com/office/powerpoint/2010/main" val="305981417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12_094516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6" y="535445"/>
            <a:ext cx="3456385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20512_094512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51057"/>
            <a:ext cx="3672409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220509_122551_042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068960"/>
            <a:ext cx="2664296" cy="333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20509_122346_132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37799"/>
            <a:ext cx="2448272" cy="3060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91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592" y="404664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Люби зеленую природу,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Оберегай и воспевай – 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Ответит щедростью народу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За то её чудесный край!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Рисунок 3" descr="IMG_20210803_200417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0"/>
            <a:ext cx="3834426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10803_195329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4" y="1604992"/>
            <a:ext cx="3312221" cy="44162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21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03_195656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183265"/>
            <a:ext cx="2423776" cy="323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210803_201552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67" y="675010"/>
            <a:ext cx="3711989" cy="501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10804_194408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1" y="404664"/>
            <a:ext cx="2352376" cy="3136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46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000">
        <p:fade/>
      </p:transition>
    </mc:Choice>
    <mc:Fallback>
      <p:transition spd="med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03_200147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4664"/>
            <a:ext cx="4515966" cy="6021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511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20512_094048[1]"/>
          <p:cNvPicPr>
            <a:picLocks noGrp="1" noChangeAspect="1"/>
          </p:cNvPicPr>
          <p:nvPr isPhoto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2" y="405639"/>
            <a:ext cx="5616624" cy="37434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47664" y="4149080"/>
            <a:ext cx="61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Семья – это счастье, любовь и удача!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Семья – это летом поездки на дачу.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Семья –это праздник, семейные даты,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Подарки, покупки, приятные траты.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Рождение детей, первый шаг, первый лепет,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Мечты о хорошем, волнение и трепет.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Семья – это труд, друг о друге забота,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Семья – это много домашней работы.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Семья – это важно! Семья – это сложно!</a:t>
            </a:r>
          </a:p>
          <a:p>
            <a:pPr algn="ctr"/>
            <a:r>
              <a:rPr lang="ru-RU" sz="1400" b="1" i="1" dirty="0" smtClean="0">
                <a:solidFill>
                  <a:schemeClr val="accent4"/>
                </a:solidFill>
              </a:rPr>
              <a:t>Но счастливо жить без нее невозможно!</a:t>
            </a:r>
          </a:p>
        </p:txBody>
      </p:sp>
    </p:spTree>
    <p:extLst>
      <p:ext uri="{BB962C8B-B14F-4D97-AF65-F5344CB8AC3E}">
        <p14:creationId xmlns:p14="http://schemas.microsoft.com/office/powerpoint/2010/main" val="3001689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000">
        <p:fade/>
      </p:transition>
    </mc:Choice>
    <mc:Fallback>
      <p:transition spd="med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12_094055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323428" cy="55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79712" y="6237312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/>
                </a:solidFill>
              </a:rPr>
              <a:t>А наша история продолжается…</a:t>
            </a:r>
            <a:endParaRPr lang="ru-RU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7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000">
        <p:fade/>
      </p:transition>
    </mc:Choice>
    <mc:Fallback>
      <p:transition spd="med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09_122408_920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5" y="692696"/>
            <a:ext cx="5301208" cy="53012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46522" y="692696"/>
            <a:ext cx="25202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Ах, чего только не было с нами! 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Первый шаг…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Первый класс…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Первый вальс…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Всё, чего не расскажешь словами,</a:t>
            </a:r>
          </a:p>
          <a:p>
            <a:r>
              <a:rPr lang="ru-RU" b="1" i="1" dirty="0" smtClean="0">
                <a:solidFill>
                  <a:schemeClr val="accent4"/>
                </a:solidFill>
              </a:rPr>
              <a:t>Фотографии скажут про нас…</a:t>
            </a:r>
            <a:endParaRPr lang="ru-RU" b="1" i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5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6325" y="9087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Нет места милее родного дома…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IMG_20220512_094535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0937"/>
            <a:ext cx="1872208" cy="274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220512_094526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77896"/>
            <a:ext cx="3240377" cy="220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20512_094553[2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85" y="1772816"/>
            <a:ext cx="2921047" cy="428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0512_094606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95456"/>
            <a:ext cx="3203848" cy="2181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20512_094612[1]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8928" y="4538478"/>
            <a:ext cx="2130246" cy="14442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49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96489" y="90872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Счастлив тот, кто счастлив у себя дома…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4" name="Рисунок 3" descr="IMG_20220512_094659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78052"/>
            <a:ext cx="3089968" cy="2100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20207_182455_942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664249"/>
            <a:ext cx="3686809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0308_140901_328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37012"/>
            <a:ext cx="2293965" cy="2867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88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836712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4"/>
                </a:solidFill>
              </a:rPr>
              <a:t>Традиции на то и традиции, чтобы повторяться…</a:t>
            </a:r>
            <a:endParaRPr lang="ru-RU" b="1" i="1" dirty="0">
              <a:solidFill>
                <a:schemeClr val="accent4"/>
              </a:solidFill>
            </a:endParaRPr>
          </a:p>
        </p:txBody>
      </p:sp>
      <p:pic>
        <p:nvPicPr>
          <p:cNvPr id="3" name="Рисунок 2" descr="IMG_20220512_094332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363208"/>
            <a:ext cx="3000187" cy="256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20512_105401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51052"/>
            <a:ext cx="216024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20220512_105419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4532784"/>
            <a:ext cx="280831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IMG_20220512_105408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3208"/>
            <a:ext cx="2574032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IMG_20220512_105413[1]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680" y="4797152"/>
            <a:ext cx="2411760" cy="1607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14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12_105436[1]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14392"/>
            <a:ext cx="7179394" cy="60305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36178" y="566124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>
                    <a:lumMod val="95000"/>
                  </a:schemeClr>
                </a:solidFill>
              </a:rPr>
              <a:t>2015</a:t>
            </a:r>
            <a:endParaRPr lang="ru-RU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184" y="5649013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2019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512_094433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8434"/>
            <a:ext cx="2007096" cy="295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IMG_20220307_121200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74" y="3408303"/>
            <a:ext cx="2103868" cy="301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220512_094453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08303"/>
            <a:ext cx="2007096" cy="3010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0512_105524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74" y="409734"/>
            <a:ext cx="2103868" cy="293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20512_105355[1]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70" y="388434"/>
            <a:ext cx="1997968" cy="2959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IMG_20220512_105452[1]"/>
          <p:cNvPicPr>
            <a:picLocks noGrp="1" noChangeAspect="1"/>
          </p:cNvPicPr>
          <p:nvPr isPhoto="1"/>
        </p:nvPicPr>
        <p:blipFill>
          <a:blip r:embed="rId7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391" y="3408303"/>
            <a:ext cx="2013247" cy="30198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49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731_171709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682218"/>
            <a:ext cx="2427734" cy="323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10731_171949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2419876" cy="32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10731_172609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682218"/>
            <a:ext cx="2427734" cy="3236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10731_175249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779" y="4077072"/>
            <a:ext cx="3851920" cy="22408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1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20316_120821[1]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8" y="692696"/>
            <a:ext cx="3275856" cy="218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IMG_20220316_120902[1]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413" y="692696"/>
            <a:ext cx="1824203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IMG_20220316_120856[1]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61337"/>
            <a:ext cx="2122895" cy="141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IMG_20220512_094648[1]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76" y="3933056"/>
            <a:ext cx="3459174" cy="22322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30109" y="620688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chemeClr val="accent4"/>
                </a:solidFill>
              </a:rPr>
              <a:t>Время, проведенное вместе, – бесценно…</a:t>
            </a:r>
          </a:p>
        </p:txBody>
      </p:sp>
      <p:pic>
        <p:nvPicPr>
          <p:cNvPr id="9" name="Рисунок 8" descr="IMG_20220512_094645[1]"/>
          <p:cNvPicPr>
            <a:picLocks noGrp="1" noChangeAspect="1"/>
          </p:cNvPicPr>
          <p:nvPr isPhoto="1"/>
        </p:nvPicPr>
        <p:blipFill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48" y="3645024"/>
            <a:ext cx="3766572" cy="2448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50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</TotalTime>
  <Words>189</Words>
  <Application>Microsoft Office PowerPoint</Application>
  <PresentationFormat>Экран (4:3)</PresentationFormat>
  <Paragraphs>30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Главное статистическое управление Гомельской области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Роговская Анна Владимировна</dc:creator>
  <cp:lastModifiedBy>Роговская Анна Владимировна</cp:lastModifiedBy>
  <cp:revision>20</cp:revision>
  <dcterms:created xsi:type="dcterms:W3CDTF">2022-05-12T07:50:22Z</dcterms:created>
  <dcterms:modified xsi:type="dcterms:W3CDTF">2022-05-12T11:26:13Z</dcterms:modified>
</cp:coreProperties>
</file>